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stralo.net/3_animations/swf/echographie.swf" TargetMode="External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038550" y="4396775"/>
            <a:ext cx="10927700" cy="2407851"/>
          </a:xfrm>
          <a:prstGeom prst="rect">
            <a:avLst/>
          </a:prstGeom>
        </p:spPr>
        <p:txBody>
          <a:bodyPr anchor="ctr"/>
          <a:lstStyle/>
          <a:p>
            <a:pPr defTabSz="531622">
              <a:defRPr sz="7200"/>
            </a:pPr>
            <a:r>
              <a:t>Elastographie Ultrasonore</a:t>
            </a:r>
          </a:p>
          <a:p>
            <a:pPr defTabSz="531622">
              <a:defRPr sz="7200"/>
            </a:pPr>
            <a:r>
              <a:t>(ou Echographie)</a:t>
            </a:r>
          </a:p>
        </p:txBody>
      </p:sp>
      <p:pic>
        <p:nvPicPr>
          <p:cNvPr id="12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722" y="608452"/>
            <a:ext cx="3256324" cy="121003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038550" y="2294831"/>
            <a:ext cx="1092770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TAI :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L’information : La Voix et l’Image</a:t>
            </a:r>
          </a:p>
        </p:txBody>
      </p:sp>
      <p:sp>
        <p:nvSpPr>
          <p:cNvPr id="122" name="Shape 122"/>
          <p:cNvSpPr/>
          <p:nvPr/>
        </p:nvSpPr>
        <p:spPr>
          <a:xfrm>
            <a:off x="9780811" y="8728665"/>
            <a:ext cx="28481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Léo Lellouche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Paul-Edouard Montalant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8874" y="1962598"/>
            <a:ext cx="8907052" cy="748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ctrTitle"/>
          </p:nvPr>
        </p:nvSpPr>
        <p:spPr>
          <a:xfrm>
            <a:off x="952499" y="264250"/>
            <a:ext cx="11099803" cy="1134197"/>
          </a:xfrm>
          <a:prstGeom prst="rect">
            <a:avLst/>
          </a:prstGeom>
        </p:spPr>
        <p:txBody>
          <a:bodyPr anchor="ctr"/>
          <a:lstStyle>
            <a:lvl1pPr>
              <a:defRPr sz="4900">
                <a:solidFill>
                  <a:schemeClr val="accent5"/>
                </a:solidFill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952499" y="264250"/>
            <a:ext cx="11099803" cy="1134197"/>
          </a:xfrm>
          <a:prstGeom prst="rect">
            <a:avLst/>
          </a:prstGeom>
        </p:spPr>
        <p:txBody>
          <a:bodyPr/>
          <a:lstStyle>
            <a:lvl1pPr>
              <a:defRPr sz="4900">
                <a:solidFill>
                  <a:schemeClr val="accent5"/>
                </a:solidFill>
              </a:defRPr>
            </a:lvl1pPr>
          </a:lstStyle>
          <a:p>
            <a:pPr/>
            <a:r>
              <a:t>Le Fonctionnement d’une Échographie</a:t>
            </a:r>
          </a:p>
        </p:txBody>
      </p:sp>
      <p:pic>
        <p:nvPicPr>
          <p:cNvPr id="128" name="ezgif.com-video-to-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777454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952500" y="405898"/>
            <a:ext cx="11099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900">
                <a:solidFill>
                  <a:schemeClr val="accent5"/>
                </a:solidFill>
              </a:defRPr>
            </a:lvl1pPr>
          </a:lstStyle>
          <a:p>
            <a:pPr/>
            <a:r>
              <a:t>L’Analyse des Signaux</a:t>
            </a:r>
          </a:p>
        </p:txBody>
      </p:sp>
      <p:pic>
        <p:nvPicPr>
          <p:cNvPr id="131" name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41" y="1638853"/>
            <a:ext cx="10691718" cy="7755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952500" y="405898"/>
            <a:ext cx="11099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900">
                <a:solidFill>
                  <a:schemeClr val="accent5"/>
                </a:solidFill>
              </a:defRPr>
            </a:lvl1pPr>
          </a:lstStyle>
          <a:p>
            <a:pPr/>
            <a:r>
              <a:t>L’Analyse des Signaux</a:t>
            </a:r>
          </a:p>
        </p:txBody>
      </p:sp>
      <p:pic>
        <p:nvPicPr>
          <p:cNvPr id="134" name="refra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2114713"/>
            <a:ext cx="11633200" cy="701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952500" y="405898"/>
            <a:ext cx="1109980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900">
                <a:solidFill>
                  <a:schemeClr val="accent5"/>
                </a:solidFill>
              </a:defRPr>
            </a:lvl1pPr>
          </a:lstStyle>
          <a:p>
            <a:pPr/>
            <a:r>
              <a:t>Les Applications de l’Échographie</a:t>
            </a:r>
          </a:p>
        </p:txBody>
      </p:sp>
      <p:pic>
        <p:nvPicPr>
          <p:cNvPr id="137" name="1233741_LB_00_FB.EPS_1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85" y="3434315"/>
            <a:ext cx="4755442" cy="475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5551" y="6124778"/>
            <a:ext cx="5276834" cy="3133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1468" y="1944538"/>
            <a:ext cx="6985001" cy="262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